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282A-7F7A-47BA-8245-70735950D37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4EA89-D2FA-441D-B391-6A272613FF9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526951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282A-7F7A-47BA-8245-70735950D37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4EA89-D2FA-441D-B391-6A272613FF9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713973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282A-7F7A-47BA-8245-70735950D37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4EA89-D2FA-441D-B391-6A272613FF9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99766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282A-7F7A-47BA-8245-70735950D37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4EA89-D2FA-441D-B391-6A272613FF9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9127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282A-7F7A-47BA-8245-70735950D37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4EA89-D2FA-441D-B391-6A272613FF9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62261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282A-7F7A-47BA-8245-70735950D37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4EA89-D2FA-441D-B391-6A272613FF9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18890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282A-7F7A-47BA-8245-70735950D37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4EA89-D2FA-441D-B391-6A272613FF9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87020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282A-7F7A-47BA-8245-70735950D37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4EA89-D2FA-441D-B391-6A272613FF9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0201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282A-7F7A-47BA-8245-70735950D37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4EA89-D2FA-441D-B391-6A272613FF9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62549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282A-7F7A-47BA-8245-70735950D37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4EA89-D2FA-441D-B391-6A272613FF9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06882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282A-7F7A-47BA-8245-70735950D37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4EA89-D2FA-441D-B391-6A272613FF9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2470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D282A-7F7A-47BA-8245-70735950D378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4EA89-D2FA-441D-B391-6A272613FF9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94449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rtl="0"/>
            <a:r>
              <a:rPr lang="en-US" sz="4000" b="1" dirty="0">
                <a:solidFill>
                  <a:srgbClr val="FF0000"/>
                </a:solidFill>
              </a:rPr>
              <a:t>Experiment two </a:t>
            </a:r>
            <a:r>
              <a:rPr lang="en-US" sz="4000" dirty="0">
                <a:solidFill>
                  <a:srgbClr val="FF0000"/>
                </a:solidFill>
              </a:rPr>
              <a:t/>
            </a:r>
            <a:br>
              <a:rPr lang="en-US" sz="4000" dirty="0">
                <a:solidFill>
                  <a:srgbClr val="FF0000"/>
                </a:solidFill>
              </a:rPr>
            </a:br>
            <a:r>
              <a:rPr lang="en-US" sz="4000" b="1" dirty="0">
                <a:solidFill>
                  <a:srgbClr val="FF0000"/>
                </a:solidFill>
              </a:rPr>
              <a:t>Lee's disc method for determine the thermal conductivity of a bad conductor. </a:t>
            </a:r>
            <a:r>
              <a:rPr lang="en-US" sz="4000" dirty="0">
                <a:solidFill>
                  <a:srgbClr val="FF0000"/>
                </a:solidFill>
              </a:rPr>
              <a:t/>
            </a:r>
            <a:br>
              <a:rPr lang="en-US" sz="4000" dirty="0">
                <a:solidFill>
                  <a:srgbClr val="FF0000"/>
                </a:solidFill>
              </a:rPr>
            </a:br>
            <a:endParaRPr lang="ar-IQ" sz="40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Aim:</a:t>
            </a:r>
            <a:r>
              <a:rPr lang="en-US" dirty="0" smtClean="0">
                <a:solidFill>
                  <a:srgbClr val="FF0000"/>
                </a:solidFill>
              </a:rPr>
              <a:t> To measure the thermal conductivity coefficient of bad conductor.</a:t>
            </a:r>
            <a:br>
              <a:rPr lang="en-US" dirty="0" smtClean="0">
                <a:solidFill>
                  <a:srgbClr val="FF0000"/>
                </a:solidFill>
              </a:rPr>
            </a:br>
            <a:endParaRPr lang="ar-IQ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974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80304" y="0"/>
                <a:ext cx="12011696" cy="64309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b="1" dirty="0" smtClean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Apparatus: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The upper half of apparatus is cylinder meta steam chest AB 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The lower half of apparatus is a cylinder disc of meta (copper or brass and of known specific heat capacity) of the same diameter.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Between them is a thin circular slab of the bad conductor ( </a:t>
                </a:r>
                <a:r>
                  <a:rPr lang="en-US" dirty="0" err="1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e.g</a:t>
                </a: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  cork, cardboard ,glass ,ebonite) cut to the same diameter as the two halves of the main apparatus.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The whole is suspended from a heavy stand and clamps by non-conducting string attached to the lower metal slab.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Steam heater.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Rubber tubing.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Two thermometers 0-100 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NewRomanPSMT"/>
                      </a:rPr>
                      <m:t>℃</m:t>
                    </m:r>
                  </m:oMath>
                </a14:m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in 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NewRomanPSMT"/>
                      </a:rPr>
                      <m:t>0</m:t>
                    </m:r>
                    <m:r>
                      <a:rPr lang="en-US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NewRomanPSMT"/>
                      </a:rPr>
                      <m:t>.</m:t>
                    </m:r>
                    <m:r>
                      <a:rPr lang="en-US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NewRomanPSMT"/>
                      </a:rPr>
                      <m:t>2</m:t>
                    </m:r>
                    <m:r>
                      <a:rPr lang="en-US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NewRomanPSMT"/>
                      </a:rPr>
                      <m:t>℃.</m:t>
                    </m:r>
                  </m:oMath>
                </a14:m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Heat-resistant screen.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Stop watch.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Calipers.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Micrometer gauge.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Ice or access to a refrigerator.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304" y="0"/>
                <a:ext cx="12011696" cy="6430991"/>
              </a:xfrm>
              <a:prstGeom prst="rect">
                <a:avLst/>
              </a:prstGeom>
              <a:blipFill rotWithShape="0">
                <a:blip r:embed="rId2"/>
                <a:stretch>
                  <a:fillRect l="-558" t="-379" r="-406" b="-190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893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15910" y="288859"/>
                <a:ext cx="12076090" cy="63502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marR="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b="1" dirty="0" smtClean="0">
                    <a:solidFill>
                      <a:srgbClr val="FF0000"/>
                    </a:solidFill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PROCEDURE: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Get up steam in the heater.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Meanwhile measure the diameter of the bad conductor with calipers (two perpendicular readings) and its thickness with the micrometer gauge (at several point round the edge).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Smear a little glycerin evenly on the two surfaces of the bad conductor to ensure a good thermal contact with the two metal faces with which they are to be in contact.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Similarly dip the bulbs of the two thermometer T1 and T2 in glycerin to ensure good thermal contact.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Weight the lower Meta disc and then put it. Together with its thermometer, in a refrigerator, or surround it with ice.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When the temperature of the </a:t>
                </a:r>
                <a:r>
                  <a:rPr lang="en-US" dirty="0" err="1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dics</a:t>
                </a: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 is about 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NewRomanPSMT"/>
                      </a:rPr>
                      <m:t>5</m:t>
                    </m:r>
                    <m:r>
                      <a:rPr lang="en-US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NewRomanPSMT"/>
                      </a:rPr>
                      <m:t>℃.</m:t>
                    </m:r>
                    <m:r>
                      <a:rPr lang="en-US" b="1" i="1">
                        <a:solidFill>
                          <a:srgbClr val="FF000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NewRomanPSMT"/>
                      </a:rPr>
                      <m:t> </m:t>
                    </m:r>
                  </m:oMath>
                </a14:m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Assemble the apparatus as shown in the diagram with the bad conductor resting on the pre-cooled metal </a:t>
                </a:r>
                <a:r>
                  <a:rPr lang="en-US" dirty="0" err="1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dics</a:t>
                </a: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 , the steam chest resting on the bad conductor and the whole suspended from a heavy stand and clamps.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Pass steam in through the intel tube A and condense the steam issuing from the outlet B by leading it beneath the surface of some cold water in a beaker.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Protect the apparatus from receiving heat direction from the Bunsen under the steam heater by using heat –resistance screen.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With steam passing freely into the steam chest and both thermometers in place, record both temperature a half –minute interval.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Record also the room temperature. 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910" y="288859"/>
                <a:ext cx="12076090" cy="6350200"/>
              </a:xfrm>
              <a:prstGeom prst="rect">
                <a:avLst/>
              </a:prstGeom>
              <a:blipFill rotWithShape="0">
                <a:blip r:embed="rId2"/>
                <a:stretch>
                  <a:fillRect l="-303" t="-480" r="-454" b="-288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8307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388</Words>
  <Application>Microsoft Office PowerPoint</Application>
  <PresentationFormat>Widescreen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Times New Roman</vt:lpstr>
      <vt:lpstr>TimesNewRomanPSMT</vt:lpstr>
      <vt:lpstr>Office Theme</vt:lpstr>
      <vt:lpstr>Experiment two  Lee's disc method for determine the thermal conductivity of a bad conductor.  </vt:lpstr>
      <vt:lpstr>PowerPoint Presentation</vt:lpstr>
      <vt:lpstr>PowerPoint Presentation</vt:lpstr>
    </vt:vector>
  </TitlesOfParts>
  <Company>Shamfuture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Shamfuture</dc:creator>
  <cp:lastModifiedBy>Shamfuture</cp:lastModifiedBy>
  <cp:revision>2</cp:revision>
  <dcterms:created xsi:type="dcterms:W3CDTF">2017-12-31T19:03:48Z</dcterms:created>
  <dcterms:modified xsi:type="dcterms:W3CDTF">2017-12-31T19:06:34Z</dcterms:modified>
</cp:coreProperties>
</file>